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A7CC-FFDF-49A8-9763-E4B2CFB2A3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2F64F-F120-4E28-9432-2C959797A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E803F-29B1-4E81-BF10-AAEE919DF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DFFF2-B249-4870-9EC2-094613C45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2973F-8CFF-486A-9E38-0D7A3EC1E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58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135BF-C182-4ED2-A77C-6AD566037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3898F9-86DA-40C0-87A9-11C8188BBD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9A1BF-71B8-46B1-A14B-0488EBB24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53E8D-F9B1-45BC-B2FD-BAD2A9BC0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8833C-587F-4026-AD56-42A43D20A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581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0763F3-D0E3-496C-B431-8533516582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6BB81-FC82-4BB7-95AF-943CC0908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AF383-9F43-47C7-BCC0-ACC3CF9D2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713E6-991E-4172-8425-20CA89ED9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DD40B-E2F9-4A1E-922E-8749E6CC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79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4D182-E364-49CE-AF83-23A93C5C8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C7BC9-0C40-46BB-A679-E788DEB07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B6CEB-C726-4671-963B-395941155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41613-D3C7-493E-AEDE-83E4D0F2A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F9E9E-3F1D-4F90-8B91-9ABCD0601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69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BD7AC-249C-476E-B118-11781010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E9DAC-3240-427B-A5A6-582258A35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5F4BA-F5BF-4A81-BDB5-82FF420C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9A283-E53F-4F54-97D1-9E078128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114F0-FD51-49C1-B5BE-E1CD98A9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70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98FA1-0AB2-4437-B2C2-21868A4D2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1F3FC-2980-42AB-8DCE-5178010AD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2AF2F4-B7A2-437C-8B53-20EA9019B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03B59-0139-4C9E-BFA9-EA7DD08E5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CC051-BE30-4D64-AD72-02AF4DCF0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E703D-8CBD-4722-8F09-274DAD8F7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7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21529-26A6-4AF7-8AD8-953038AF8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5DC6F-B336-4EF3-A9E6-FC3A3C9E4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91487-C273-49FF-BC08-412B1F8F2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C85F55-E413-44B4-92F0-516A9FA468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09E64F-965D-423E-9B46-E8045DCC74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B200C6-4343-4DAE-98EF-6C111A99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274A0F-CC4D-4223-8221-69AAEDC1D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049E42-B766-4144-965E-7DE903DE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82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7F163-2470-49E1-AE4E-D62A0751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EF4FA4-3D63-4A46-9203-FB2CABA50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1147B0-6F03-4864-A699-AC70719DE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F8DEE3-756C-4303-A34A-EC749DD2D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95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C82C39-0297-4E3A-802C-A1D3EE041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AD9C00-3CE9-4175-918B-684BEDDE2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5265C9-D44F-4873-AD0C-3BFEB2A22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67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A2068-C9C1-4AE0-BFA0-BCACB800B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BB09A-FEF0-4668-A303-F881CE28D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4F847C-F897-4C27-9F5A-13DF32003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9AD2A-03D5-46CF-9709-B3E87A921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3354FE-1E24-47DA-8993-B4B524660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64080-F265-4148-8D7C-C9E08C9DC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70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DD4AF-4A11-43C3-9E5A-8A4CE923E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62B123-15FE-48D6-AD8B-8553E5363B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8B045-533F-4D92-A758-83943EF72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670E0-60FA-4AE3-8D4E-DB9F84326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B0E93-F214-4F41-93D6-A4463EC71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F399D2-1F61-4D05-8DF8-225E0D522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56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8C384F-9E85-4996-A4DA-CF49D058A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63AC1-053C-4554-B06E-A9965CACA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BC1F3-9AED-460E-9057-0705902A26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46CFE-0D70-4E4D-A18C-6FF542F4DA5D}" type="datetimeFigureOut">
              <a:rPr lang="en-US" smtClean="0"/>
              <a:t>2021-02-20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1661D-6B88-4B20-A316-F75958E5DE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E8B62-E23B-4F79-B4E1-BA854D7A5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8BE51-2FBC-4C18-B564-EAB57F7CE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7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D9FE13DA-51D3-4A82-8EED-2382E5219D5A}"/>
              </a:ext>
            </a:extLst>
          </p:cNvPr>
          <p:cNvGrpSpPr/>
          <p:nvPr/>
        </p:nvGrpSpPr>
        <p:grpSpPr>
          <a:xfrm>
            <a:off x="179592" y="2783634"/>
            <a:ext cx="7544903" cy="2474652"/>
            <a:chOff x="179592" y="2783634"/>
            <a:chExt cx="7544903" cy="247465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20F848B-11F8-4D8A-9A0A-470E59507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92" y="2783634"/>
              <a:ext cx="3711977" cy="247465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35C7B5B-4047-456D-B248-FB9AD1E43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2518" y="2783634"/>
              <a:ext cx="3711977" cy="2474651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4DD2C56-9CED-4DBB-9992-34DA3D06EE2F}"/>
              </a:ext>
            </a:extLst>
          </p:cNvPr>
          <p:cNvGrpSpPr/>
          <p:nvPr/>
        </p:nvGrpSpPr>
        <p:grpSpPr>
          <a:xfrm>
            <a:off x="179592" y="170895"/>
            <a:ext cx="7544903" cy="2474651"/>
            <a:chOff x="179592" y="170895"/>
            <a:chExt cx="7544903" cy="247465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670A923-3630-4A3A-BDED-D2F304F56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92" y="170895"/>
              <a:ext cx="3711977" cy="247465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ECD615C-9A32-45F8-9934-15A7053CC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2518" y="170895"/>
              <a:ext cx="3711977" cy="2474651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018EDD01-3763-497B-9E73-AFC16853FE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444" y="170895"/>
            <a:ext cx="3711977" cy="247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267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Vianney DENIS</dc:creator>
  <cp:lastModifiedBy>Vianney DENIS</cp:lastModifiedBy>
  <cp:revision>2</cp:revision>
  <dcterms:created xsi:type="dcterms:W3CDTF">2021-02-20T03:00:16Z</dcterms:created>
  <dcterms:modified xsi:type="dcterms:W3CDTF">2021-02-20T03:28:50Z</dcterms:modified>
</cp:coreProperties>
</file>

<file path=docProps/thumbnail.jpeg>
</file>